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3" d="100"/>
          <a:sy n="113" d="100"/>
        </p:scale>
        <p:origin x="-94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E88329C-D12D-4EB8-9D07-F5999395BDDD}" type="datetimeFigureOut">
              <a:rPr lang="en-GB" smtClean="0"/>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09625-0425-4281-A095-8BE090AC53A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8329C-D12D-4EB8-9D07-F5999395BDDD}" type="datetimeFigureOut">
              <a:rPr lang="en-GB" smtClean="0"/>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09625-0425-4281-A095-8BE090AC53A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88329C-D12D-4EB8-9D07-F5999395BDDD}" type="datetimeFigureOut">
              <a:rPr lang="en-GB" smtClean="0"/>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09625-0425-4281-A095-8BE090AC53A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88329C-D12D-4EB8-9D07-F5999395BDDD}" type="datetimeFigureOut">
              <a:rPr lang="en-GB" smtClean="0"/>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09625-0425-4281-A095-8BE090AC53A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88329C-D12D-4EB8-9D07-F5999395BDDD}" type="datetimeFigureOut">
              <a:rPr lang="en-GB" smtClean="0"/>
              <a:t>19/09/2012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09625-0425-4281-A095-8BE090AC53AC}"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88329C-D12D-4EB8-9D07-F5999395BDDD}" type="datetimeFigureOut">
              <a:rPr lang="en-GB" smtClean="0"/>
              <a:t>19/09/2012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D09625-0425-4281-A095-8BE090AC53A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88329C-D12D-4EB8-9D07-F5999395BDDD}" type="datetimeFigureOut">
              <a:rPr lang="en-GB" smtClean="0"/>
              <a:t>19/09/2012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D09625-0425-4281-A095-8BE090AC53AC}"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88329C-D12D-4EB8-9D07-F5999395BDDD}" type="datetimeFigureOut">
              <a:rPr lang="en-GB" smtClean="0"/>
              <a:t>19/09/2012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D09625-0425-4281-A095-8BE090AC53A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88329C-D12D-4EB8-9D07-F5999395BDDD}" type="datetimeFigureOut">
              <a:rPr lang="en-GB" smtClean="0"/>
              <a:t>19/09/2012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D09625-0425-4281-A095-8BE090AC53A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8329C-D12D-4EB8-9D07-F5999395BDDD}" type="datetimeFigureOut">
              <a:rPr lang="en-GB" smtClean="0"/>
              <a:t>19/09/2012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D09625-0425-4281-A095-8BE090AC53AC}"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8329C-D12D-4EB8-9D07-F5999395BDDD}" type="datetimeFigureOut">
              <a:rPr lang="en-GB" smtClean="0"/>
              <a:t>19/09/2012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D09625-0425-4281-A095-8BE090AC53A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E88329C-D12D-4EB8-9D07-F5999395BDDD}" type="datetimeFigureOut">
              <a:rPr lang="en-GB" smtClean="0"/>
              <a:t>19/09/2012</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0D09625-0425-4281-A095-8BE090AC53A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Variation and Evolution</a:t>
            </a:r>
            <a:endParaRPr lang="en-GB" dirty="0"/>
          </a:p>
        </p:txBody>
      </p:sp>
      <p:sp>
        <p:nvSpPr>
          <p:cNvPr id="3" name="Subtitle 2"/>
          <p:cNvSpPr>
            <a:spLocks noGrp="1"/>
          </p:cNvSpPr>
          <p:nvPr>
            <p:ph type="subTitle" idx="1"/>
          </p:nvPr>
        </p:nvSpPr>
        <p:spPr/>
        <p:txBody>
          <a:bodyPr>
            <a:normAutofit/>
          </a:bodyPr>
          <a:lstStyle/>
          <a:p>
            <a:r>
              <a:rPr lang="en-GB" dirty="0" smtClean="0"/>
              <a:t>L:O= To be able to produce a flow diagram explaining evolution</a:t>
            </a:r>
            <a:endParaRPr lang="en-GB" dirty="0"/>
          </a:p>
        </p:txBody>
      </p:sp>
    </p:spTree>
    <p:extLst>
      <p:ext uri="{BB962C8B-B14F-4D97-AF65-F5344CB8AC3E}">
        <p14:creationId xmlns:p14="http://schemas.microsoft.com/office/powerpoint/2010/main" val="494188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Adaptation</a:t>
            </a:r>
            <a:endParaRPr lang="en-GB" dirty="0"/>
          </a:p>
        </p:txBody>
      </p:sp>
      <p:sp>
        <p:nvSpPr>
          <p:cNvPr id="3" name="Content Placeholder 2"/>
          <p:cNvSpPr>
            <a:spLocks noGrp="1"/>
          </p:cNvSpPr>
          <p:nvPr>
            <p:ph idx="1"/>
          </p:nvPr>
        </p:nvSpPr>
        <p:spPr/>
        <p:txBody>
          <a:bodyPr/>
          <a:lstStyle/>
          <a:p>
            <a:pPr marL="0" indent="0">
              <a:buNone/>
            </a:pPr>
            <a:r>
              <a:rPr lang="en-GB" dirty="0" smtClean="0"/>
              <a:t>What does this term mean?</a:t>
            </a:r>
          </a:p>
          <a:p>
            <a:pPr marL="0" indent="0">
              <a:buNone/>
            </a:pPr>
            <a:endParaRPr lang="en-GB" dirty="0"/>
          </a:p>
          <a:p>
            <a:pPr marL="0" indent="0">
              <a:buNone/>
            </a:pPr>
            <a:r>
              <a:rPr lang="en-GB" dirty="0" smtClean="0"/>
              <a:t>Create a mind map explaining how a polar bear is adapted to it’s environment. </a:t>
            </a:r>
            <a:endParaRPr lang="en-GB" dirty="0"/>
          </a:p>
        </p:txBody>
      </p:sp>
    </p:spTree>
    <p:extLst>
      <p:ext uri="{BB962C8B-B14F-4D97-AF65-F5344CB8AC3E}">
        <p14:creationId xmlns:p14="http://schemas.microsoft.com/office/powerpoint/2010/main" val="1938339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What is the difference between inherited and environmental variation?</a:t>
            </a:r>
            <a:endParaRPr lang="en-GB" sz="3600" dirty="0"/>
          </a:p>
        </p:txBody>
      </p:sp>
      <p:sp>
        <p:nvSpPr>
          <p:cNvPr id="3" name="Content Placeholder 2"/>
          <p:cNvSpPr>
            <a:spLocks noGrp="1"/>
          </p:cNvSpPr>
          <p:nvPr>
            <p:ph idx="1"/>
          </p:nvPr>
        </p:nvSpPr>
        <p:spPr/>
        <p:txBody>
          <a:bodyPr/>
          <a:lstStyle/>
          <a:p>
            <a:endParaRPr lang="en-GB" dirty="0" smtClean="0"/>
          </a:p>
          <a:p>
            <a:r>
              <a:rPr lang="en-GB" dirty="0" smtClean="0"/>
              <a:t>List some examples of both types of variation.</a:t>
            </a:r>
          </a:p>
        </p:txBody>
      </p:sp>
      <p:pic>
        <p:nvPicPr>
          <p:cNvPr id="1026" name="Picture 2" descr="http://www.bbc.co.uk/ks3bitesize/science/images/eye_vari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780928"/>
            <a:ext cx="4914900" cy="369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460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t>
            </a:r>
            <a:r>
              <a:rPr lang="en-GB" dirty="0" smtClean="0"/>
              <a:t>volution</a:t>
            </a:r>
            <a:endParaRPr lang="en-GB" dirty="0"/>
          </a:p>
        </p:txBody>
      </p:sp>
      <p:sp>
        <p:nvSpPr>
          <p:cNvPr id="3" name="Content Placeholder 2"/>
          <p:cNvSpPr>
            <a:spLocks noGrp="1"/>
          </p:cNvSpPr>
          <p:nvPr>
            <p:ph idx="1"/>
          </p:nvPr>
        </p:nvSpPr>
        <p:spPr/>
        <p:txBody>
          <a:bodyPr/>
          <a:lstStyle/>
          <a:p>
            <a:pPr marL="0" indent="0">
              <a:buNone/>
            </a:pPr>
            <a:r>
              <a:rPr lang="en-GB" dirty="0" smtClean="0">
                <a:solidFill>
                  <a:srgbClr val="FF0000"/>
                </a:solidFill>
              </a:rPr>
              <a:t>Variation</a:t>
            </a:r>
            <a:r>
              <a:rPr lang="en-GB" dirty="0" smtClean="0"/>
              <a:t>, </a:t>
            </a:r>
            <a:r>
              <a:rPr lang="en-GB" dirty="0" smtClean="0">
                <a:solidFill>
                  <a:srgbClr val="FF0000"/>
                </a:solidFill>
              </a:rPr>
              <a:t>competition</a:t>
            </a:r>
            <a:r>
              <a:rPr lang="en-GB" dirty="0" smtClean="0"/>
              <a:t>, </a:t>
            </a:r>
            <a:r>
              <a:rPr lang="en-GB" dirty="0" smtClean="0">
                <a:solidFill>
                  <a:srgbClr val="FF0000"/>
                </a:solidFill>
              </a:rPr>
              <a:t>adapted</a:t>
            </a:r>
            <a:r>
              <a:rPr lang="en-GB" dirty="0" smtClean="0"/>
              <a:t>, </a:t>
            </a:r>
            <a:r>
              <a:rPr lang="en-GB" dirty="0" smtClean="0">
                <a:solidFill>
                  <a:srgbClr val="FF0000"/>
                </a:solidFill>
              </a:rPr>
              <a:t>survive</a:t>
            </a:r>
            <a:r>
              <a:rPr lang="en-GB" dirty="0" smtClean="0"/>
              <a:t>, </a:t>
            </a:r>
            <a:r>
              <a:rPr lang="en-GB" dirty="0" smtClean="0">
                <a:solidFill>
                  <a:srgbClr val="FF0000"/>
                </a:solidFill>
              </a:rPr>
              <a:t>die</a:t>
            </a:r>
            <a:r>
              <a:rPr lang="en-GB" dirty="0" smtClean="0"/>
              <a:t>, “</a:t>
            </a:r>
            <a:r>
              <a:rPr lang="en-GB" dirty="0" smtClean="0">
                <a:solidFill>
                  <a:srgbClr val="FF0000"/>
                </a:solidFill>
              </a:rPr>
              <a:t>survival of the fittest</a:t>
            </a:r>
            <a:r>
              <a:rPr lang="en-GB" dirty="0" smtClean="0"/>
              <a:t>”, </a:t>
            </a:r>
            <a:r>
              <a:rPr lang="en-GB" dirty="0" smtClean="0">
                <a:solidFill>
                  <a:srgbClr val="FF0000"/>
                </a:solidFill>
              </a:rPr>
              <a:t>breed</a:t>
            </a:r>
            <a:r>
              <a:rPr lang="en-GB" dirty="0" smtClean="0"/>
              <a:t>, </a:t>
            </a:r>
            <a:r>
              <a:rPr lang="en-GB" dirty="0" smtClean="0">
                <a:solidFill>
                  <a:srgbClr val="FF0000"/>
                </a:solidFill>
              </a:rPr>
              <a:t>pass on</a:t>
            </a:r>
            <a:r>
              <a:rPr lang="en-GB" dirty="0" smtClean="0"/>
              <a:t>, </a:t>
            </a:r>
            <a:r>
              <a:rPr lang="en-GB" dirty="0" smtClean="0">
                <a:solidFill>
                  <a:srgbClr val="FF0000"/>
                </a:solidFill>
              </a:rPr>
              <a:t>offspring</a:t>
            </a:r>
            <a:r>
              <a:rPr lang="en-GB" dirty="0" smtClean="0"/>
              <a:t>.</a:t>
            </a:r>
          </a:p>
          <a:p>
            <a:pPr marL="0" indent="0">
              <a:buNone/>
            </a:pPr>
            <a:endParaRPr lang="en-GB" dirty="0" smtClean="0"/>
          </a:p>
          <a:p>
            <a:pPr marL="0" indent="0">
              <a:buNone/>
            </a:pPr>
            <a:r>
              <a:rPr lang="en-GB" dirty="0" smtClean="0"/>
              <a:t>All species have variation. If there is lack of food there will be competition. Those that are well adapted to the environment are more likely to survive, the rest will die. This is the survival of the fittest. These organisms will breed and pass on the good variations to </a:t>
            </a:r>
            <a:r>
              <a:rPr lang="en-GB" smtClean="0"/>
              <a:t>their offspring. </a:t>
            </a:r>
            <a:endParaRPr lang="en-GB" dirty="0"/>
          </a:p>
        </p:txBody>
      </p:sp>
    </p:spTree>
    <p:extLst>
      <p:ext uri="{BB962C8B-B14F-4D97-AF65-F5344CB8AC3E}">
        <p14:creationId xmlns:p14="http://schemas.microsoft.com/office/powerpoint/2010/main" val="2865028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smtClean="0"/>
              <a:t>Using the corrections made on your work, in pairs, produce a flow chart explaining the theory in your books.</a:t>
            </a:r>
            <a:endParaRPr lang="en-GB" dirty="0"/>
          </a:p>
        </p:txBody>
      </p:sp>
    </p:spTree>
    <p:extLst>
      <p:ext uri="{BB962C8B-B14F-4D97-AF65-F5344CB8AC3E}">
        <p14:creationId xmlns:p14="http://schemas.microsoft.com/office/powerpoint/2010/main" val="266141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Explain how warfarin resistance evolved in rat populations.</a:t>
            </a:r>
          </a:p>
          <a:p>
            <a:r>
              <a:rPr lang="en-GB" dirty="0" smtClean="0"/>
              <a:t>Explain how a species may become extinct.</a:t>
            </a:r>
          </a:p>
          <a:p>
            <a:endParaRPr lang="en-GB" dirty="0"/>
          </a:p>
        </p:txBody>
      </p:sp>
    </p:spTree>
    <p:extLst>
      <p:ext uri="{BB962C8B-B14F-4D97-AF65-F5344CB8AC3E}">
        <p14:creationId xmlns:p14="http://schemas.microsoft.com/office/powerpoint/2010/main" val="1655186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 </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360786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239</TotalTime>
  <Words>178</Words>
  <Application>Microsoft Office PowerPoint</Application>
  <PresentationFormat>On-screen Show (4:3)</PresentationFormat>
  <Paragraphs>18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Clarity</vt:lpstr>
      <vt:lpstr>Variation and Evolution</vt:lpstr>
      <vt:lpstr>Adaptation</vt:lpstr>
      <vt:lpstr>What is the difference between inherited and environmental variation?</vt:lpstr>
      <vt:lpstr>Evolution</vt:lpstr>
      <vt:lpstr>PowerPoint Presentation</vt:lpstr>
      <vt:lpstr>Questions</vt:lpstr>
      <vt:lpstr>Plenary </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Ahmed,S</dc:creator>
  <cp:lastModifiedBy>Ahmed,S</cp:lastModifiedBy>
  <cp:revision>14</cp:revision>
  <dcterms:created xsi:type="dcterms:W3CDTF">2012-09-13T09:16:06Z</dcterms:created>
  <dcterms:modified xsi:type="dcterms:W3CDTF">2012-09-19T12:32:29Z</dcterms:modified>
</cp:coreProperties>
</file>